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5" r:id="rId2"/>
    <p:sldId id="316" r:id="rId3"/>
    <p:sldId id="317" r:id="rId4"/>
    <p:sldId id="318" r:id="rId5"/>
    <p:sldId id="296" r:id="rId6"/>
    <p:sldId id="297" r:id="rId7"/>
    <p:sldId id="301" r:id="rId8"/>
    <p:sldId id="300" r:id="rId9"/>
    <p:sldId id="302" r:id="rId10"/>
    <p:sldId id="303" r:id="rId11"/>
    <p:sldId id="305" r:id="rId12"/>
    <p:sldId id="306" r:id="rId13"/>
    <p:sldId id="308" r:id="rId14"/>
    <p:sldId id="309" r:id="rId15"/>
    <p:sldId id="311" r:id="rId16"/>
    <p:sldId id="312" r:id="rId17"/>
    <p:sldId id="31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1A0BF-DD00-4001-9749-E75CEC44F6CC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72A56-8F8D-4AD2-AB77-FABD54DFD8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76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BCC12-F7D1-F2C5-ADCD-D9EC3346B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29229-747A-0A2D-2A25-2E6D4C58D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B5288-111C-486C-FE05-A11DB894C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E4317-C94E-86DA-F3B8-F1556EA9F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934D6-F5B1-F8F6-FB6C-4CF32C1AE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29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ED2C1-3E06-5888-DE16-E8108A21C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2112A-979A-50AD-099F-E99D33F44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2D79B-E943-DA35-9E91-0418D8701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F65E1-A4EE-B818-EB60-B737C3A2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34ABC-9964-7569-B01C-13ACCC84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06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6273-50BD-6556-5D0A-A3691C6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63153-B794-D10B-1238-F2BF81102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F5FD5-0D5D-2826-880A-58EF72523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533B6-20C3-C4DF-72A0-8F7DB82B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2C87A-4A06-D042-7C76-34597370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20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BD7C4-D115-8270-1EF2-125D3EEFB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DAF3F-D817-D7DB-1F74-71E7A8105A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BF26C-C324-A881-9BFA-2E996CA4D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D2AD2-7C78-354F-548A-5AF5F67A5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1728A-BB52-B65D-D22C-94FB4B56B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6EE95-6BB8-3A3C-73F0-F595F38A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81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7126-A5C6-5520-089F-E9FBF9BF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960DA8-DAB8-94E9-5B76-195DD80B2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16B1A-2FC4-A1C2-E873-7244B0719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CBE12C-FCDE-0B01-7836-29629D553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8B79A2-AC44-E3AC-E6D3-D026064018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C716E4-10D2-470D-524B-8A5EB1042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4BE732-46E8-634F-7514-8BC383D2E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F56391-975C-80B9-977A-9A7905CCD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808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2FAC4-581E-3CA4-EDFC-19E8236A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30B8A9-8CA5-F06E-B44E-78A168CE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A2BCD-AC15-8368-157B-68922B74E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CC5D1-60E0-0444-2898-5311B1262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94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8387BE-3309-C73A-3812-E3F0104F4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F94CF-D602-7E5D-AFE8-51D58709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E1117-C392-5CE1-0044-3C394FC82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009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35FD7-6EE9-2298-6275-CD3621617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C249-D1B8-2B1E-038F-141F92A54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80AD3-9C2F-64DE-2E78-5662EF8DB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48BCF-A176-E313-5424-E28F7B047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43AF0-E0C2-55E5-E29F-B71A8E18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4F553-DBDA-B668-8EB2-14F24E5BA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7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20682-2306-3A70-D6CA-0E430984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397F28-D54D-D13B-1476-D212433B7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8F4DE-CF41-B640-C032-CF50541D0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C1426-B0B0-069F-A5D2-667C57E6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2D709-52E9-586B-F462-A9892826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877BE8-CF5A-D834-C0F0-8F1416B5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7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4599-54B4-EBF4-C2FC-49C539781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7D29E-193A-40E3-DB60-069D6DFE5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F72B6-5AF1-3196-0244-89E3A9CDC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C9371-A0B6-BFE6-5E28-D77829469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8CF0D-88A2-F671-2118-CB7B6EC04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54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16F362-3223-DD80-0109-6184058663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64317-42E4-FC21-7715-45EB349B8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D14C4-E786-8CD0-3DA7-6E2D842C9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91B9F-6AA2-B724-3266-99E887CB8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06A29-0F6F-E9A8-E970-BD342AF3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67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Blank">
    <p:bg>
      <p:bgPr>
        <a:solidFill>
          <a:schemeClr val="accent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E7C30C-AFDD-F2E0-E539-17BE636587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6C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2"/>
                </a:solidFill>
              </a:ln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DA5F18-4C0A-5940-9AB2-0A6C450675D8}"/>
              </a:ext>
            </a:extLst>
          </p:cNvPr>
          <p:cNvCxnSpPr>
            <a:cxnSpLocks/>
          </p:cNvCxnSpPr>
          <p:nvPr userDrawn="1"/>
        </p:nvCxnSpPr>
        <p:spPr>
          <a:xfrm flipV="1">
            <a:off x="3061534" y="526095"/>
            <a:ext cx="0" cy="589975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A3D055D-3620-5940-AE1B-A0D3CE34D5F1}"/>
              </a:ext>
            </a:extLst>
          </p:cNvPr>
          <p:cNvCxnSpPr>
            <a:cxnSpLocks/>
          </p:cNvCxnSpPr>
          <p:nvPr userDrawn="1"/>
        </p:nvCxnSpPr>
        <p:spPr>
          <a:xfrm>
            <a:off x="395520" y="2267200"/>
            <a:ext cx="244256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0FDCAD5C-8CDD-6D43-9354-E064CDD926F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62513" y="526094"/>
            <a:ext cx="5618924" cy="5899758"/>
          </a:xfrm>
          <a:prstGeom prst="rect">
            <a:avLst/>
          </a:prstGeom>
        </p:spPr>
        <p:txBody>
          <a:bodyPr lIns="0" tIns="0" rIns="0" bIns="0" spcCol="180000" anchor="t" anchorCtr="0"/>
          <a:lstStyle>
            <a:lvl1pPr marL="9525" indent="0" algn="l">
              <a:buNone/>
              <a:tabLst/>
              <a:defRPr sz="2000" b="1" i="0" spc="-2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9525" indent="0" algn="l">
              <a:buNone/>
              <a:tabLst/>
              <a:defRPr sz="2000" b="0" i="0" spc="-20" baseline="0">
                <a:solidFill>
                  <a:srgbClr val="C00000"/>
                </a:solidFill>
                <a:latin typeface="+mj-lt"/>
                <a:cs typeface="Calibri" panose="020F0502020204030204" pitchFamily="34" charset="0"/>
              </a:defRPr>
            </a:lvl2pPr>
            <a:lvl3pPr marL="9525" indent="0" algn="l">
              <a:buNone/>
              <a:tabLst/>
              <a:defRPr sz="2000" b="0" i="0" spc="-20" baseline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3pPr>
            <a:lvl4pPr marL="295275" indent="-285750" algn="l">
              <a:buFont typeface="Arial" panose="020B0604020202020204" pitchFamily="34" charset="0"/>
              <a:buChar char="•"/>
              <a:tabLst/>
              <a:defRPr sz="1800" b="0" i="0" spc="-20" baseline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4pPr>
            <a:lvl5pPr marL="9525" marR="0" indent="0" algn="l" defTabSz="914400" rtl="0" eaLnBrk="1" fontAlgn="auto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Tx/>
              <a:buFont typeface="Wingdings 2" pitchFamily="18" charset="2"/>
              <a:buNone/>
              <a:tabLst/>
              <a:defRPr sz="1200" b="0" i="0" spc="-2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Heading</a:t>
            </a:r>
          </a:p>
          <a:p>
            <a:pPr lvl="1"/>
            <a:r>
              <a:rPr lang="en-GB"/>
              <a:t>Click to edit subhead</a:t>
            </a:r>
          </a:p>
          <a:p>
            <a:pPr lvl="2"/>
            <a:r>
              <a:rPr lang="en-GB"/>
              <a:t>Body Text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marL="9525" marR="0" lvl="4" indent="0" algn="l" defTabSz="914400" rtl="0" eaLnBrk="1" fontAlgn="auto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Tx/>
              <a:buFont typeface="Wingdings 2" pitchFamily="18" charset="2"/>
              <a:buNone/>
              <a:tabLst/>
              <a:defRPr/>
            </a:pPr>
            <a:r>
              <a:rPr lang="en-GB"/>
              <a:t>Fifth level</a:t>
            </a:r>
            <a:endParaRPr lang="en-US"/>
          </a:p>
          <a:p>
            <a:pPr lvl="4"/>
            <a:endParaRPr lang="en-US"/>
          </a:p>
          <a:p>
            <a:pPr lvl="4"/>
            <a:endParaRPr lang="en-US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753359A8-76BB-BC49-8F09-78EBF120CA0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5516" y="2480162"/>
            <a:ext cx="2442568" cy="241695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85000"/>
              </a:lnSpc>
              <a:spcBef>
                <a:spcPts val="600"/>
              </a:spcBef>
              <a:buNone/>
              <a:defRPr sz="3600" b="0" i="0" spc="-20" baseline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502920" indent="0">
              <a:buNone/>
              <a:defRPr sz="18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60120" indent="0">
              <a:buNone/>
              <a:defRPr sz="16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417320" indent="0">
              <a:buNone/>
              <a:defRPr sz="14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1874520" indent="0">
              <a:buNone/>
              <a:defRPr sz="1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This is the main title </a:t>
            </a:r>
            <a:br>
              <a:rPr lang="en-GB"/>
            </a:br>
            <a:r>
              <a:rPr lang="en-GB"/>
              <a:t>or section header</a:t>
            </a:r>
          </a:p>
        </p:txBody>
      </p:sp>
      <p:sp>
        <p:nvSpPr>
          <p:cNvPr id="53" name="Picture Placeholder 2">
            <a:extLst>
              <a:ext uri="{FF2B5EF4-FFF2-40B4-BE49-F238E27FC236}">
                <a16:creationId xmlns:a16="http://schemas.microsoft.com/office/drawing/2014/main" id="{8BE547C4-1D38-D346-B0E6-8F7FCDF0BCE8}"/>
              </a:ext>
            </a:extLst>
          </p:cNvPr>
          <p:cNvSpPr>
            <a:spLocks noGrp="1" noChangeAspect="1"/>
          </p:cNvSpPr>
          <p:nvPr>
            <p:ph type="pic" idx="20" hasCustomPrompt="1"/>
          </p:nvPr>
        </p:nvSpPr>
        <p:spPr>
          <a:xfrm>
            <a:off x="9188007" y="526094"/>
            <a:ext cx="2684474" cy="2479996"/>
          </a:xfrm>
          <a:prstGeom prst="rect">
            <a:avLst/>
          </a:prstGeom>
          <a:noFill/>
        </p:spPr>
        <p:txBody>
          <a:bodyPr anchor="t"/>
          <a:lstStyle>
            <a:lvl1pPr marL="0" indent="0" algn="l">
              <a:buNone/>
              <a:defRPr sz="1200">
                <a:latin typeface="Domus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2A6BDD-4F61-644A-22CD-49568666567C}"/>
              </a:ext>
            </a:extLst>
          </p:cNvPr>
          <p:cNvSpPr/>
          <p:nvPr userDrawn="1"/>
        </p:nvSpPr>
        <p:spPr>
          <a:xfrm>
            <a:off x="331170" y="476250"/>
            <a:ext cx="1732580" cy="542925"/>
          </a:xfrm>
          <a:prstGeom prst="rect">
            <a:avLst/>
          </a:prstGeom>
          <a:solidFill>
            <a:srgbClr val="C6C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86" y="0"/>
            <a:ext cx="2723427" cy="13617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26" y="1359526"/>
            <a:ext cx="2678544" cy="89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7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7DEE37-F372-5E54-8850-165F75053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5F0CB-6CC2-C1B2-8A3D-AC99E1CD0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6D238-1D95-B5B8-BB6E-C98ECEE12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2CDFB3-D2DD-41A6-8061-7C5EA6E55882}" type="datetimeFigureOut">
              <a:rPr lang="en-GB" smtClean="0"/>
              <a:t>09/09/2025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ADA2F-4CF2-D42E-7073-CA56DDE4C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1FB32-7550-F0FC-2D47-5040216A8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F92E24-82F0-49D8-9695-E2F8FDE788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409165" y="1206255"/>
            <a:ext cx="8338075" cy="5899758"/>
          </a:xfrm>
        </p:spPr>
        <p:txBody>
          <a:bodyPr>
            <a:normAutofit/>
          </a:bodyPr>
          <a:lstStyle/>
          <a:p>
            <a:pPr algn="ctr"/>
            <a:r>
              <a:rPr lang="en-GB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he Foundling Hospital </a:t>
            </a:r>
            <a:endParaRPr lang="en-GB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000" y="3070634"/>
            <a:ext cx="6234403" cy="365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30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12155" y="526094"/>
            <a:ext cx="8578226" cy="579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39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38390" y="190094"/>
            <a:ext cx="4419228" cy="44192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14996" y="1533823"/>
            <a:ext cx="3694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Thomas Coram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8839"/>
          <a:stretch/>
        </p:blipFill>
        <p:spPr>
          <a:xfrm>
            <a:off x="6615404" y="3834825"/>
            <a:ext cx="5420307" cy="286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6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20724"/>
          <a:stretch/>
        </p:blipFill>
        <p:spPr>
          <a:xfrm>
            <a:off x="4590662" y="617597"/>
            <a:ext cx="5383762" cy="541581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815014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>
          <a:xfrm>
            <a:off x="188873" y="2670662"/>
            <a:ext cx="2837635" cy="2416958"/>
          </a:xfrm>
        </p:spPr>
        <p:txBody>
          <a:bodyPr/>
          <a:lstStyle/>
          <a:p>
            <a:endParaRPr lang="en-GB" sz="3400" dirty="0">
              <a:latin typeface="Arial"/>
              <a:ea typeface="Calibri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98522" y="628552"/>
            <a:ext cx="7606123" cy="57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2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43960" y="526094"/>
            <a:ext cx="6043648" cy="59007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249157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52993" y="367571"/>
            <a:ext cx="7787757" cy="584081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>
          <a:xfrm>
            <a:off x="9234660" y="1240164"/>
            <a:ext cx="2684474" cy="2479996"/>
          </a:xfrm>
        </p:spPr>
      </p:sp>
    </p:spTree>
    <p:extLst>
      <p:ext uri="{BB962C8B-B14F-4D97-AF65-F5344CB8AC3E}">
        <p14:creationId xmlns:p14="http://schemas.microsoft.com/office/powerpoint/2010/main" val="1136382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22652" y="351010"/>
            <a:ext cx="5141225" cy="622707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04264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67598" y="766455"/>
            <a:ext cx="7283904" cy="546292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771822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7346" y="292198"/>
            <a:ext cx="5754399" cy="625242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307623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4" y="519193"/>
            <a:ext cx="7601145" cy="570085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>
          <a:xfrm>
            <a:off x="9257338" y="983294"/>
            <a:ext cx="2684474" cy="2479996"/>
          </a:xfrm>
        </p:spPr>
      </p:sp>
    </p:spTree>
    <p:extLst>
      <p:ext uri="{BB962C8B-B14F-4D97-AF65-F5344CB8AC3E}">
        <p14:creationId xmlns:p14="http://schemas.microsoft.com/office/powerpoint/2010/main" val="1278279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59688" y="591506"/>
            <a:ext cx="7834410" cy="587580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>
          <a:xfrm>
            <a:off x="9188007" y="1319196"/>
            <a:ext cx="2684474" cy="2479996"/>
          </a:xfrm>
        </p:spPr>
      </p:sp>
    </p:spTree>
    <p:extLst>
      <p:ext uri="{BB962C8B-B14F-4D97-AF65-F5344CB8AC3E}">
        <p14:creationId xmlns:p14="http://schemas.microsoft.com/office/powerpoint/2010/main" val="2232598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5" y="575176"/>
            <a:ext cx="7834410" cy="587580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920270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5" y="544385"/>
            <a:ext cx="7272082" cy="586574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3147950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5" y="554182"/>
            <a:ext cx="7806418" cy="585481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60410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62324" y="533190"/>
            <a:ext cx="7909056" cy="59317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1294063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64697" y="402950"/>
            <a:ext cx="5128592" cy="619120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/>
          </p:nvPr>
        </p:nvSpPr>
        <p:spPr/>
      </p:sp>
    </p:spTree>
    <p:extLst>
      <p:ext uri="{BB962C8B-B14F-4D97-AF65-F5344CB8AC3E}">
        <p14:creationId xmlns:p14="http://schemas.microsoft.com/office/powerpoint/2010/main" val="2490696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83E0E91F2ABB4F931E70DF3C1DC1EC" ma:contentTypeVersion="13" ma:contentTypeDescription="Create a new document." ma:contentTypeScope="" ma:versionID="418606e3c0c4ba04da8f2e4e88586990">
  <xsd:schema xmlns:xsd="http://www.w3.org/2001/XMLSchema" xmlns:xs="http://www.w3.org/2001/XMLSchema" xmlns:p="http://schemas.microsoft.com/office/2006/metadata/properties" xmlns:ns2="aadeb1ec-6715-48bc-9c70-33cfa23bdb55" xmlns:ns3="5c5481ba-bc5c-45f2-bba6-bbcbe5673657" targetNamespace="http://schemas.microsoft.com/office/2006/metadata/properties" ma:root="true" ma:fieldsID="a3ffe4cd30839b66637f4a028d7571ba" ns2:_="" ns3:_="">
    <xsd:import namespace="aadeb1ec-6715-48bc-9c70-33cfa23bdb55"/>
    <xsd:import namespace="5c5481ba-bc5c-45f2-bba6-bbcbe56736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eb1ec-6715-48bc-9c70-33cfa23bd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ddcdffb-95ca-4299-aee8-eb0beb8641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5481ba-bc5c-45f2-bba6-bbcbe567365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fea0c4e-f7fe-4e7f-84c9-f68daa13efb5}" ma:internalName="TaxCatchAll" ma:showField="CatchAllData" ma:web="5c5481ba-bc5c-45f2-bba6-bbcbe56736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5481ba-bc5c-45f2-bba6-bbcbe5673657" xsi:nil="true"/>
    <lcf76f155ced4ddcb4097134ff3c332f xmlns="aadeb1ec-6715-48bc-9c70-33cfa23bdb5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2366227-300C-41A4-BA0D-736DD6C4F3A1}"/>
</file>

<file path=customXml/itemProps2.xml><?xml version="1.0" encoding="utf-8"?>
<ds:datastoreItem xmlns:ds="http://schemas.openxmlformats.org/officeDocument/2006/customXml" ds:itemID="{9F2B706A-61C8-44C0-876E-DC47DBD30A87}"/>
</file>

<file path=customXml/itemProps3.xml><?xml version="1.0" encoding="utf-8"?>
<ds:datastoreItem xmlns:ds="http://schemas.openxmlformats.org/officeDocument/2006/customXml" ds:itemID="{73A2C3CB-61F7-4BB1-A191-152990299798}"/>
</file>

<file path=docProps/app.xml><?xml version="1.0" encoding="utf-8"?>
<Properties xmlns="http://schemas.openxmlformats.org/officeDocument/2006/extended-properties" xmlns:vt="http://schemas.openxmlformats.org/officeDocument/2006/docPropsVTypes">
  <TotalTime>10356</TotalTime>
  <Words>6</Words>
  <Application>Microsoft Office PowerPoint</Application>
  <PresentationFormat>Widescreen</PresentationFormat>
  <Paragraphs>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Calibri Light</vt:lpstr>
      <vt:lpstr>Domus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Forshaw</dc:creator>
  <cp:lastModifiedBy>Jenny Lorimer</cp:lastModifiedBy>
  <cp:revision>63</cp:revision>
  <dcterms:created xsi:type="dcterms:W3CDTF">2025-01-09T09:42:50Z</dcterms:created>
  <dcterms:modified xsi:type="dcterms:W3CDTF">2025-09-09T12:22:55Z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0x0101001F83E0E91F2ABB4F931E70DF3C1DC1EC</vt:lpwstr>
  </property>
</Properties>
</file>